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3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o Canali" initials="DC" lastIdx="6" clrIdx="0">
    <p:extLst>
      <p:ext uri="{19B8F6BF-5375-455C-9EA6-DF929625EA0E}">
        <p15:presenceInfo xmlns:p15="http://schemas.microsoft.com/office/powerpoint/2012/main" userId="Damiano Cana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700"/>
  </p:normalViewPr>
  <p:slideViewPr>
    <p:cSldViewPr snapToGrid="0" snapToObjects="1">
      <p:cViewPr varScale="1">
        <p:scale>
          <a:sx n="70" d="100"/>
          <a:sy n="70" d="100"/>
        </p:scale>
        <p:origin x="1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0:22.346" idx="4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2:24.963" idx="5">
    <p:pos x="10" y="10"/>
    <p:text>What do they all have in common?</p:text>
    <p:extLst>
      <p:ext uri="{C676402C-5697-4E1C-873F-D02D1690AC5C}">
        <p15:threadingInfo xmlns:p15="http://schemas.microsoft.com/office/powerpoint/2012/main" timeZoneBias="240"/>
      </p:ext>
    </p:extLst>
  </p:cm>
  <p:cm authorId="1" dt="2019-04-06T16:42:40.508" idx="6">
    <p:pos x="106" y="106"/>
    <p:text>Jairo Molina: They don't have time!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2:24.963" idx="5">
    <p:pos x="10" y="10"/>
    <p:text>What do they all have in common?</p:text>
    <p:extLst>
      <p:ext uri="{C676402C-5697-4E1C-873F-D02D1690AC5C}">
        <p15:threadingInfo xmlns:p15="http://schemas.microsoft.com/office/powerpoint/2012/main" timeZoneBias="240"/>
      </p:ext>
    </p:extLst>
  </p:cm>
  <p:cm authorId="1" dt="2019-04-06T16:42:40.508" idx="6">
    <p:pos x="106" y="106"/>
    <p:text>Jairo Molina: They don't have time!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DFB65-A5D3-9249-A743-D024CC01A3A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086511-AFBF-BC4C-ADA5-21C5DE856C54}">
      <dgm:prSet phldrT="[Text]"/>
      <dgm:spPr>
        <a:noFill/>
      </dgm:spPr>
      <dgm:t>
        <a:bodyPr/>
        <a:lstStyle/>
        <a:p>
          <a:endParaRPr lang="en-US" dirty="0"/>
        </a:p>
      </dgm:t>
    </dgm:pt>
    <dgm:pt modelId="{30D1AFAC-C83E-ED45-8EB0-DB87B677A1EE}" type="parTrans" cxnId="{1D394684-EEA6-FC45-BDD1-57BFDF35FAD8}">
      <dgm:prSet/>
      <dgm:spPr/>
      <dgm:t>
        <a:bodyPr/>
        <a:lstStyle/>
        <a:p>
          <a:endParaRPr lang="en-US"/>
        </a:p>
      </dgm:t>
    </dgm:pt>
    <dgm:pt modelId="{D209D1FE-910C-D749-B011-F74CA82A5818}" type="sibTrans" cxnId="{1D394684-EEA6-FC45-BDD1-57BFDF35FAD8}">
      <dgm:prSet/>
      <dgm:spPr/>
      <dgm:t>
        <a:bodyPr/>
        <a:lstStyle/>
        <a:p>
          <a:endParaRPr lang="en-US"/>
        </a:p>
      </dgm:t>
    </dgm:pt>
    <dgm:pt modelId="{5A5173EA-DF3E-7646-AD75-7E7B5D82BC59}">
      <dgm:prSet phldrT="[Text]"/>
      <dgm:spPr/>
      <dgm:t>
        <a:bodyPr/>
        <a:lstStyle/>
        <a:p>
          <a:r>
            <a:rPr lang="en-US" dirty="0"/>
            <a:t>Use Lambda functions as backend</a:t>
          </a:r>
        </a:p>
      </dgm:t>
    </dgm:pt>
    <dgm:pt modelId="{0E83BA2C-767C-344F-86E2-ED9CCCE386D3}" type="parTrans" cxnId="{24E6CAD0-88B4-4444-8687-9309302082F2}">
      <dgm:prSet/>
      <dgm:spPr/>
      <dgm:t>
        <a:bodyPr/>
        <a:lstStyle/>
        <a:p>
          <a:endParaRPr lang="en-US"/>
        </a:p>
      </dgm:t>
    </dgm:pt>
    <dgm:pt modelId="{36B5ED07-7A5F-9047-956C-5AAB642DABE8}" type="sibTrans" cxnId="{24E6CAD0-88B4-4444-8687-9309302082F2}">
      <dgm:prSet/>
      <dgm:spPr/>
      <dgm:t>
        <a:bodyPr/>
        <a:lstStyle/>
        <a:p>
          <a:endParaRPr lang="en-US"/>
        </a:p>
      </dgm:t>
    </dgm:pt>
    <dgm:pt modelId="{9EF42F6D-D337-4D41-9F7C-23E40C69256F}">
      <dgm:prSet phldrT="[Text]"/>
      <dgm:spPr/>
      <dgm:t>
        <a:bodyPr/>
        <a:lstStyle/>
        <a:p>
          <a:r>
            <a:rPr lang="en-US" dirty="0"/>
            <a:t>Utilize the serverless Lambda</a:t>
          </a:r>
        </a:p>
      </dgm:t>
    </dgm:pt>
    <dgm:pt modelId="{D80F69D4-F993-4248-A588-5869C27B15E7}" type="parTrans" cxnId="{8F99F9F9-069C-7A47-8FA7-E0F96FF05C1B}">
      <dgm:prSet/>
      <dgm:spPr/>
      <dgm:t>
        <a:bodyPr/>
        <a:lstStyle/>
        <a:p>
          <a:endParaRPr lang="en-US"/>
        </a:p>
      </dgm:t>
    </dgm:pt>
    <dgm:pt modelId="{75D705CE-4E42-0D41-A860-8A7155258DE0}" type="sibTrans" cxnId="{8F99F9F9-069C-7A47-8FA7-E0F96FF05C1B}">
      <dgm:prSet/>
      <dgm:spPr/>
      <dgm:t>
        <a:bodyPr/>
        <a:lstStyle/>
        <a:p>
          <a:endParaRPr lang="en-US"/>
        </a:p>
      </dgm:t>
    </dgm:pt>
    <dgm:pt modelId="{2CFBE8A2-3738-0E43-81FC-C33E8E2BBFD8}">
      <dgm:prSet phldrT="[Text]"/>
      <dgm:spPr/>
      <dgm:t>
        <a:bodyPr/>
        <a:lstStyle/>
        <a:p>
          <a:r>
            <a:rPr lang="en-US" dirty="0"/>
            <a:t>Cheerio, request for scrapping</a:t>
          </a:r>
        </a:p>
      </dgm:t>
    </dgm:pt>
    <dgm:pt modelId="{F08432FD-F2E5-A249-8051-766F16D34525}" type="parTrans" cxnId="{86E7EE88-2F16-5D4C-B0ED-294A807BDD26}">
      <dgm:prSet/>
      <dgm:spPr/>
      <dgm:t>
        <a:bodyPr/>
        <a:lstStyle/>
        <a:p>
          <a:endParaRPr lang="en-US"/>
        </a:p>
      </dgm:t>
    </dgm:pt>
    <dgm:pt modelId="{CE3745DA-E2D8-C341-AE7A-B6FFB7914C46}" type="sibTrans" cxnId="{86E7EE88-2F16-5D4C-B0ED-294A807BDD26}">
      <dgm:prSet/>
      <dgm:spPr/>
      <dgm:t>
        <a:bodyPr/>
        <a:lstStyle/>
        <a:p>
          <a:endParaRPr lang="en-US"/>
        </a:p>
      </dgm:t>
    </dgm:pt>
    <dgm:pt modelId="{1A19E5B0-2CE7-894F-B201-0F847C75B231}">
      <dgm:prSet phldrT="[Text]"/>
      <dgm:spPr/>
      <dgm:t>
        <a:bodyPr/>
        <a:lstStyle/>
        <a:p>
          <a:r>
            <a:rPr lang="en-US" dirty="0"/>
            <a:t>ASK, AWS modules</a:t>
          </a:r>
        </a:p>
      </dgm:t>
    </dgm:pt>
    <dgm:pt modelId="{48B2E7D8-5A40-5C43-B4D8-B33617FA432A}" type="parTrans" cxnId="{ABABDC80-17AA-964A-BBE4-638C5F21D2FF}">
      <dgm:prSet/>
      <dgm:spPr/>
      <dgm:t>
        <a:bodyPr/>
        <a:lstStyle/>
        <a:p>
          <a:endParaRPr lang="en-US"/>
        </a:p>
      </dgm:t>
    </dgm:pt>
    <dgm:pt modelId="{ED3788BD-AD31-4D4C-90D9-BA0AA830F763}" type="sibTrans" cxnId="{ABABDC80-17AA-964A-BBE4-638C5F21D2FF}">
      <dgm:prSet/>
      <dgm:spPr/>
      <dgm:t>
        <a:bodyPr/>
        <a:lstStyle/>
        <a:p>
          <a:endParaRPr lang="en-US"/>
        </a:p>
      </dgm:t>
    </dgm:pt>
    <dgm:pt modelId="{019188C2-CC49-DC46-91B1-312EC4C5E9B9}">
      <dgm:prSet phldrT="[Text]"/>
      <dgm:spPr>
        <a:noFill/>
      </dgm:spPr>
      <dgm:t>
        <a:bodyPr/>
        <a:lstStyle/>
        <a:p>
          <a:endParaRPr lang="en-US" dirty="0"/>
        </a:p>
      </dgm:t>
    </dgm:pt>
    <dgm:pt modelId="{90A776B1-EEFE-C846-BB35-905E2047FAAD}" type="sibTrans" cxnId="{A1531DA8-0C81-1A42-B5A2-5F54B0CD8162}">
      <dgm:prSet/>
      <dgm:spPr/>
      <dgm:t>
        <a:bodyPr/>
        <a:lstStyle/>
        <a:p>
          <a:endParaRPr lang="en-US"/>
        </a:p>
      </dgm:t>
    </dgm:pt>
    <dgm:pt modelId="{BB9D0A3A-C610-1F46-B342-95D4EF8669E2}" type="parTrans" cxnId="{A1531DA8-0C81-1A42-B5A2-5F54B0CD8162}">
      <dgm:prSet/>
      <dgm:spPr/>
      <dgm:t>
        <a:bodyPr/>
        <a:lstStyle/>
        <a:p>
          <a:endParaRPr lang="en-US"/>
        </a:p>
      </dgm:t>
    </dgm:pt>
    <dgm:pt modelId="{22F1DB4F-9DFF-2D46-8383-804EC1E00385}">
      <dgm:prSet phldrT="[Text]"/>
      <dgm:spPr/>
      <dgm:t>
        <a:bodyPr/>
        <a:lstStyle/>
        <a:p>
          <a:r>
            <a:rPr lang="en-US" dirty="0"/>
            <a:t>JSON files for departments information</a:t>
          </a:r>
        </a:p>
      </dgm:t>
    </dgm:pt>
    <dgm:pt modelId="{1F0440B6-7EC5-C243-B91F-39D955C42325}" type="sibTrans" cxnId="{81AC2A69-D612-DD44-9F4A-BA46AE2E1A68}">
      <dgm:prSet/>
      <dgm:spPr/>
      <dgm:t>
        <a:bodyPr/>
        <a:lstStyle/>
        <a:p>
          <a:endParaRPr lang="en-US"/>
        </a:p>
      </dgm:t>
    </dgm:pt>
    <dgm:pt modelId="{63483407-3E16-CE47-9E70-A408075DB678}" type="parTrans" cxnId="{81AC2A69-D612-DD44-9F4A-BA46AE2E1A68}">
      <dgm:prSet/>
      <dgm:spPr/>
      <dgm:t>
        <a:bodyPr/>
        <a:lstStyle/>
        <a:p>
          <a:endParaRPr lang="en-US"/>
        </a:p>
      </dgm:t>
    </dgm:pt>
    <dgm:pt modelId="{A72DBA6E-4175-7E43-BC6E-291B9A2413C3}">
      <dgm:prSet phldrT="[Text]"/>
      <dgm:spPr/>
      <dgm:t>
        <a:bodyPr/>
        <a:lstStyle/>
        <a:p>
          <a:r>
            <a:rPr lang="en-US" dirty="0"/>
            <a:t>Utterances, intents, slots efficiently</a:t>
          </a:r>
        </a:p>
      </dgm:t>
    </dgm:pt>
    <dgm:pt modelId="{3A70A4B6-3338-E04B-9BCE-2A3062ADF1C5}" type="sibTrans" cxnId="{BB363CED-89C3-8349-8555-1E89C32B9243}">
      <dgm:prSet/>
      <dgm:spPr/>
      <dgm:t>
        <a:bodyPr/>
        <a:lstStyle/>
        <a:p>
          <a:endParaRPr lang="en-US"/>
        </a:p>
      </dgm:t>
    </dgm:pt>
    <dgm:pt modelId="{B9681750-6D0D-9547-8CBC-0726C08F020D}" type="parTrans" cxnId="{BB363CED-89C3-8349-8555-1E89C32B9243}">
      <dgm:prSet/>
      <dgm:spPr/>
      <dgm:t>
        <a:bodyPr/>
        <a:lstStyle/>
        <a:p>
          <a:endParaRPr lang="en-US"/>
        </a:p>
      </dgm:t>
    </dgm:pt>
    <dgm:pt modelId="{067DA93F-B62F-B440-A3DA-0D3AAA22552D}">
      <dgm:prSet phldrT="[Text]"/>
      <dgm:spPr>
        <a:noFill/>
      </dgm:spPr>
      <dgm:t>
        <a:bodyPr/>
        <a:lstStyle/>
        <a:p>
          <a:endParaRPr lang="en-US" dirty="0"/>
        </a:p>
      </dgm:t>
    </dgm:pt>
    <dgm:pt modelId="{0D7FC8CE-8BB2-4E45-B49F-AF405F95805E}" type="sibTrans" cxnId="{27A2265E-8989-9A43-BD16-FBF41C85A597}">
      <dgm:prSet/>
      <dgm:spPr/>
      <dgm:t>
        <a:bodyPr/>
        <a:lstStyle/>
        <a:p>
          <a:endParaRPr lang="en-US"/>
        </a:p>
      </dgm:t>
    </dgm:pt>
    <dgm:pt modelId="{E00953F7-567A-4D49-81F3-C64E3B3E3FE9}" type="parTrans" cxnId="{27A2265E-8989-9A43-BD16-FBF41C85A597}">
      <dgm:prSet/>
      <dgm:spPr/>
      <dgm:t>
        <a:bodyPr/>
        <a:lstStyle/>
        <a:p>
          <a:endParaRPr lang="en-US"/>
        </a:p>
      </dgm:t>
    </dgm:pt>
    <dgm:pt modelId="{A8F768D8-7372-1445-BC81-F5267578E272}" type="pres">
      <dgm:prSet presAssocID="{602DFB65-A5D3-9249-A743-D024CC01A3AC}" presName="Name0" presStyleCnt="0">
        <dgm:presLayoutVars>
          <dgm:dir/>
          <dgm:animLvl val="lvl"/>
          <dgm:resizeHandles val="exact"/>
        </dgm:presLayoutVars>
      </dgm:prSet>
      <dgm:spPr/>
    </dgm:pt>
    <dgm:pt modelId="{C4AB18D6-27C4-244B-B251-F4513DD2A341}" type="pres">
      <dgm:prSet presAssocID="{30086511-AFBF-BC4C-ADA5-21C5DE856C54}" presName="linNode" presStyleCnt="0"/>
      <dgm:spPr/>
    </dgm:pt>
    <dgm:pt modelId="{F7DC000E-9632-5643-A4B1-34DE6918B738}" type="pres">
      <dgm:prSet presAssocID="{30086511-AFBF-BC4C-ADA5-21C5DE856C5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574FB2B-8F47-8349-BF8F-B09A28542414}" type="pres">
      <dgm:prSet presAssocID="{30086511-AFBF-BC4C-ADA5-21C5DE856C54}" presName="descendantText" presStyleLbl="alignAccFollowNode1" presStyleIdx="0" presStyleCnt="3">
        <dgm:presLayoutVars>
          <dgm:bulletEnabled val="1"/>
        </dgm:presLayoutVars>
      </dgm:prSet>
      <dgm:spPr/>
    </dgm:pt>
    <dgm:pt modelId="{86CF0441-C67D-0341-A9FA-4193BA7E978A}" type="pres">
      <dgm:prSet presAssocID="{D209D1FE-910C-D749-B011-F74CA82A5818}" presName="sp" presStyleCnt="0"/>
      <dgm:spPr/>
    </dgm:pt>
    <dgm:pt modelId="{F6145D49-A6FF-574E-B941-8B04B6B87459}" type="pres">
      <dgm:prSet presAssocID="{019188C2-CC49-DC46-91B1-312EC4C5E9B9}" presName="linNode" presStyleCnt="0"/>
      <dgm:spPr/>
    </dgm:pt>
    <dgm:pt modelId="{5A70487C-7CD1-BE4F-BFDB-A195CA1586B6}" type="pres">
      <dgm:prSet presAssocID="{019188C2-CC49-DC46-91B1-312EC4C5E9B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134CA4-9071-6D4F-94B8-698DF4C5FF96}" type="pres">
      <dgm:prSet presAssocID="{019188C2-CC49-DC46-91B1-312EC4C5E9B9}" presName="descendantText" presStyleLbl="alignAccFollowNode1" presStyleIdx="1" presStyleCnt="3">
        <dgm:presLayoutVars>
          <dgm:bulletEnabled val="1"/>
        </dgm:presLayoutVars>
      </dgm:prSet>
      <dgm:spPr/>
    </dgm:pt>
    <dgm:pt modelId="{68EB9E1C-924D-A543-9772-F0DCD42AD491}" type="pres">
      <dgm:prSet presAssocID="{90A776B1-EEFE-C846-BB35-905E2047FAAD}" presName="sp" presStyleCnt="0"/>
      <dgm:spPr/>
    </dgm:pt>
    <dgm:pt modelId="{F65FAA66-DAB4-F942-9F8F-41EEC55E4C51}" type="pres">
      <dgm:prSet presAssocID="{067DA93F-B62F-B440-A3DA-0D3AAA22552D}" presName="linNode" presStyleCnt="0"/>
      <dgm:spPr/>
    </dgm:pt>
    <dgm:pt modelId="{F3E2B065-1CA3-0E44-8CB7-92743A9C7967}" type="pres">
      <dgm:prSet presAssocID="{067DA93F-B62F-B440-A3DA-0D3AAA22552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5165945-F825-824A-B494-3D9DF49204E5}" type="pres">
      <dgm:prSet presAssocID="{067DA93F-B62F-B440-A3DA-0D3AAA22552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0AF4530-393E-4D40-AE3E-5BCF3B401E18}" type="presOf" srcId="{2CFBE8A2-3738-0E43-81FC-C33E8E2BBFD8}" destId="{5B134CA4-9071-6D4F-94B8-698DF4C5FF96}" srcOrd="0" destOrd="0" presId="urn:microsoft.com/office/officeart/2005/8/layout/vList5"/>
    <dgm:cxn modelId="{D9FE1A50-9DAC-0F44-AF25-1275A7654BCC}" type="presOf" srcId="{A72DBA6E-4175-7E43-BC6E-291B9A2413C3}" destId="{35165945-F825-824A-B494-3D9DF49204E5}" srcOrd="0" destOrd="0" presId="urn:microsoft.com/office/officeart/2005/8/layout/vList5"/>
    <dgm:cxn modelId="{27A2265E-8989-9A43-BD16-FBF41C85A597}" srcId="{602DFB65-A5D3-9249-A743-D024CC01A3AC}" destId="{067DA93F-B62F-B440-A3DA-0D3AAA22552D}" srcOrd="2" destOrd="0" parTransId="{E00953F7-567A-4D49-81F3-C64E3B3E3FE9}" sibTransId="{0D7FC8CE-8BB2-4E45-B49F-AF405F95805E}"/>
    <dgm:cxn modelId="{81AC2A69-D612-DD44-9F4A-BA46AE2E1A68}" srcId="{067DA93F-B62F-B440-A3DA-0D3AAA22552D}" destId="{22F1DB4F-9DFF-2D46-8383-804EC1E00385}" srcOrd="1" destOrd="0" parTransId="{63483407-3E16-CE47-9E70-A408075DB678}" sibTransId="{1F0440B6-7EC5-C243-B91F-39D955C42325}"/>
    <dgm:cxn modelId="{ABABDC80-17AA-964A-BBE4-638C5F21D2FF}" srcId="{019188C2-CC49-DC46-91B1-312EC4C5E9B9}" destId="{1A19E5B0-2CE7-894F-B201-0F847C75B231}" srcOrd="1" destOrd="0" parTransId="{48B2E7D8-5A40-5C43-B4D8-B33617FA432A}" sibTransId="{ED3788BD-AD31-4D4C-90D9-BA0AA830F763}"/>
    <dgm:cxn modelId="{1D394684-EEA6-FC45-BDD1-57BFDF35FAD8}" srcId="{602DFB65-A5D3-9249-A743-D024CC01A3AC}" destId="{30086511-AFBF-BC4C-ADA5-21C5DE856C54}" srcOrd="0" destOrd="0" parTransId="{30D1AFAC-C83E-ED45-8EB0-DB87B677A1EE}" sibTransId="{D209D1FE-910C-D749-B011-F74CA82A5818}"/>
    <dgm:cxn modelId="{86E7EE88-2F16-5D4C-B0ED-294A807BDD26}" srcId="{019188C2-CC49-DC46-91B1-312EC4C5E9B9}" destId="{2CFBE8A2-3738-0E43-81FC-C33E8E2BBFD8}" srcOrd="0" destOrd="0" parTransId="{F08432FD-F2E5-A249-8051-766F16D34525}" sibTransId="{CE3745DA-E2D8-C341-AE7A-B6FFB7914C46}"/>
    <dgm:cxn modelId="{41ECAEA6-9108-144A-AF58-EF79FC3540BE}" type="presOf" srcId="{067DA93F-B62F-B440-A3DA-0D3AAA22552D}" destId="{F3E2B065-1CA3-0E44-8CB7-92743A9C7967}" srcOrd="0" destOrd="0" presId="urn:microsoft.com/office/officeart/2005/8/layout/vList5"/>
    <dgm:cxn modelId="{A1531DA8-0C81-1A42-B5A2-5F54B0CD8162}" srcId="{602DFB65-A5D3-9249-A743-D024CC01A3AC}" destId="{019188C2-CC49-DC46-91B1-312EC4C5E9B9}" srcOrd="1" destOrd="0" parTransId="{BB9D0A3A-C610-1F46-B342-95D4EF8669E2}" sibTransId="{90A776B1-EEFE-C846-BB35-905E2047FAAD}"/>
    <dgm:cxn modelId="{A41B8EAB-0343-C447-93F1-8FDD02AED86D}" type="presOf" srcId="{1A19E5B0-2CE7-894F-B201-0F847C75B231}" destId="{5B134CA4-9071-6D4F-94B8-698DF4C5FF96}" srcOrd="0" destOrd="1" presId="urn:microsoft.com/office/officeart/2005/8/layout/vList5"/>
    <dgm:cxn modelId="{EA656DB3-B158-C041-BA19-237431206FEC}" type="presOf" srcId="{5A5173EA-DF3E-7646-AD75-7E7B5D82BC59}" destId="{9574FB2B-8F47-8349-BF8F-B09A28542414}" srcOrd="0" destOrd="0" presId="urn:microsoft.com/office/officeart/2005/8/layout/vList5"/>
    <dgm:cxn modelId="{791CA9B4-09A2-7640-A9D4-30A4106E3A96}" type="presOf" srcId="{22F1DB4F-9DFF-2D46-8383-804EC1E00385}" destId="{35165945-F825-824A-B494-3D9DF49204E5}" srcOrd="0" destOrd="1" presId="urn:microsoft.com/office/officeart/2005/8/layout/vList5"/>
    <dgm:cxn modelId="{3E9D5AC1-F8C7-5F45-A25C-BC02899B6E65}" type="presOf" srcId="{602DFB65-A5D3-9249-A743-D024CC01A3AC}" destId="{A8F768D8-7372-1445-BC81-F5267578E272}" srcOrd="0" destOrd="0" presId="urn:microsoft.com/office/officeart/2005/8/layout/vList5"/>
    <dgm:cxn modelId="{24E6CAD0-88B4-4444-8687-9309302082F2}" srcId="{30086511-AFBF-BC4C-ADA5-21C5DE856C54}" destId="{5A5173EA-DF3E-7646-AD75-7E7B5D82BC59}" srcOrd="0" destOrd="0" parTransId="{0E83BA2C-767C-344F-86E2-ED9CCCE386D3}" sibTransId="{36B5ED07-7A5F-9047-956C-5AAB642DABE8}"/>
    <dgm:cxn modelId="{6C5DFCDC-F00A-0B49-92C5-B291C2BE6E8A}" type="presOf" srcId="{019188C2-CC49-DC46-91B1-312EC4C5E9B9}" destId="{5A70487C-7CD1-BE4F-BFDB-A195CA1586B6}" srcOrd="0" destOrd="0" presId="urn:microsoft.com/office/officeart/2005/8/layout/vList5"/>
    <dgm:cxn modelId="{C18A29DD-8CD3-BE46-9C04-6E6130B425FF}" type="presOf" srcId="{30086511-AFBF-BC4C-ADA5-21C5DE856C54}" destId="{F7DC000E-9632-5643-A4B1-34DE6918B738}" srcOrd="0" destOrd="0" presId="urn:microsoft.com/office/officeart/2005/8/layout/vList5"/>
    <dgm:cxn modelId="{BB363CED-89C3-8349-8555-1E89C32B9243}" srcId="{067DA93F-B62F-B440-A3DA-0D3AAA22552D}" destId="{A72DBA6E-4175-7E43-BC6E-291B9A2413C3}" srcOrd="0" destOrd="0" parTransId="{B9681750-6D0D-9547-8CBC-0726C08F020D}" sibTransId="{3A70A4B6-3338-E04B-9BCE-2A3062ADF1C5}"/>
    <dgm:cxn modelId="{8F99F9F9-069C-7A47-8FA7-E0F96FF05C1B}" srcId="{30086511-AFBF-BC4C-ADA5-21C5DE856C54}" destId="{9EF42F6D-D337-4D41-9F7C-23E40C69256F}" srcOrd="1" destOrd="0" parTransId="{D80F69D4-F993-4248-A588-5869C27B15E7}" sibTransId="{75D705CE-4E42-0D41-A860-8A7155258DE0}"/>
    <dgm:cxn modelId="{6CECD2FD-F991-E944-89A9-09DC80DD9CC6}" type="presOf" srcId="{9EF42F6D-D337-4D41-9F7C-23E40C69256F}" destId="{9574FB2B-8F47-8349-BF8F-B09A28542414}" srcOrd="0" destOrd="1" presId="urn:microsoft.com/office/officeart/2005/8/layout/vList5"/>
    <dgm:cxn modelId="{E1A04A52-FE9C-4049-9D4F-D9EA92A4D943}" type="presParOf" srcId="{A8F768D8-7372-1445-BC81-F5267578E272}" destId="{C4AB18D6-27C4-244B-B251-F4513DD2A341}" srcOrd="0" destOrd="0" presId="urn:microsoft.com/office/officeart/2005/8/layout/vList5"/>
    <dgm:cxn modelId="{D5DC7A8D-1CF0-7149-B54D-CE042C41C701}" type="presParOf" srcId="{C4AB18D6-27C4-244B-B251-F4513DD2A341}" destId="{F7DC000E-9632-5643-A4B1-34DE6918B738}" srcOrd="0" destOrd="0" presId="urn:microsoft.com/office/officeart/2005/8/layout/vList5"/>
    <dgm:cxn modelId="{964B7C53-96AF-5644-B875-B849DDA08A15}" type="presParOf" srcId="{C4AB18D6-27C4-244B-B251-F4513DD2A341}" destId="{9574FB2B-8F47-8349-BF8F-B09A28542414}" srcOrd="1" destOrd="0" presId="urn:microsoft.com/office/officeart/2005/8/layout/vList5"/>
    <dgm:cxn modelId="{99DD2F6B-D825-1346-98CA-F6633B34532A}" type="presParOf" srcId="{A8F768D8-7372-1445-BC81-F5267578E272}" destId="{86CF0441-C67D-0341-A9FA-4193BA7E978A}" srcOrd="1" destOrd="0" presId="urn:microsoft.com/office/officeart/2005/8/layout/vList5"/>
    <dgm:cxn modelId="{31375D4D-577D-9D44-89D1-5E7C8C566131}" type="presParOf" srcId="{A8F768D8-7372-1445-BC81-F5267578E272}" destId="{F6145D49-A6FF-574E-B941-8B04B6B87459}" srcOrd="2" destOrd="0" presId="urn:microsoft.com/office/officeart/2005/8/layout/vList5"/>
    <dgm:cxn modelId="{C7B4F9F0-2358-064D-87E7-A154F2EEC91F}" type="presParOf" srcId="{F6145D49-A6FF-574E-B941-8B04B6B87459}" destId="{5A70487C-7CD1-BE4F-BFDB-A195CA1586B6}" srcOrd="0" destOrd="0" presId="urn:microsoft.com/office/officeart/2005/8/layout/vList5"/>
    <dgm:cxn modelId="{1556FEC9-1198-A643-B5F9-FBCB32C83C45}" type="presParOf" srcId="{F6145D49-A6FF-574E-B941-8B04B6B87459}" destId="{5B134CA4-9071-6D4F-94B8-698DF4C5FF96}" srcOrd="1" destOrd="0" presId="urn:microsoft.com/office/officeart/2005/8/layout/vList5"/>
    <dgm:cxn modelId="{CC3F87D2-7B51-9A41-9B66-010E565447A0}" type="presParOf" srcId="{A8F768D8-7372-1445-BC81-F5267578E272}" destId="{68EB9E1C-924D-A543-9772-F0DCD42AD491}" srcOrd="3" destOrd="0" presId="urn:microsoft.com/office/officeart/2005/8/layout/vList5"/>
    <dgm:cxn modelId="{8007FC27-DB72-DB42-870D-9D2EBFB13C6D}" type="presParOf" srcId="{A8F768D8-7372-1445-BC81-F5267578E272}" destId="{F65FAA66-DAB4-F942-9F8F-41EEC55E4C51}" srcOrd="4" destOrd="0" presId="urn:microsoft.com/office/officeart/2005/8/layout/vList5"/>
    <dgm:cxn modelId="{52AEA198-62FB-E545-8A61-0006952E7FC2}" type="presParOf" srcId="{F65FAA66-DAB4-F942-9F8F-41EEC55E4C51}" destId="{F3E2B065-1CA3-0E44-8CB7-92743A9C7967}" srcOrd="0" destOrd="0" presId="urn:microsoft.com/office/officeart/2005/8/layout/vList5"/>
    <dgm:cxn modelId="{40A77D50-3C9C-1247-A63E-C0ED7D1ED152}" type="presParOf" srcId="{F65FAA66-DAB4-F942-9F8F-41EEC55E4C51}" destId="{35165945-F825-824A-B494-3D9DF49204E5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1B5C34-06E3-F44B-A23A-9A9D030CF6A6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D43A9D-2D48-6A45-BA5B-D90152215881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FAC9207-7789-4846-B320-3CCC8BC92FA2}" type="parTrans" cxnId="{148C66C1-54D0-544C-B2D6-25999A2C4F22}">
      <dgm:prSet/>
      <dgm:spPr/>
      <dgm:t>
        <a:bodyPr/>
        <a:lstStyle/>
        <a:p>
          <a:endParaRPr lang="en-US"/>
        </a:p>
      </dgm:t>
    </dgm:pt>
    <dgm:pt modelId="{F284932E-802B-B445-A4AA-CF31A2761ED5}" type="sibTrans" cxnId="{148C66C1-54D0-544C-B2D6-25999A2C4F22}">
      <dgm:prSet/>
      <dgm:spPr/>
      <dgm:t>
        <a:bodyPr/>
        <a:lstStyle/>
        <a:p>
          <a:endParaRPr lang="en-US"/>
        </a:p>
      </dgm:t>
    </dgm:pt>
    <dgm:pt modelId="{2DBB6059-1A87-C146-A92F-9037B308B955}">
      <dgm:prSet phldrT="[Text]"/>
      <dgm:spPr/>
      <dgm:t>
        <a:bodyPr/>
        <a:lstStyle/>
        <a:p>
          <a:r>
            <a:rPr lang="en-US" dirty="0"/>
            <a:t>MySQL and RDS</a:t>
          </a:r>
        </a:p>
      </dgm:t>
    </dgm:pt>
    <dgm:pt modelId="{0658CC88-B2C3-E64A-AF1F-AACBB1C5386A}" type="parTrans" cxnId="{F532A1CE-0D3A-6B4A-A8BC-7F2AC2CE0CDF}">
      <dgm:prSet/>
      <dgm:spPr/>
      <dgm:t>
        <a:bodyPr/>
        <a:lstStyle/>
        <a:p>
          <a:endParaRPr lang="en-US"/>
        </a:p>
      </dgm:t>
    </dgm:pt>
    <dgm:pt modelId="{2BD46248-535F-334A-821A-8C17E2F5F92F}" type="sibTrans" cxnId="{F532A1CE-0D3A-6B4A-A8BC-7F2AC2CE0CDF}">
      <dgm:prSet/>
      <dgm:spPr/>
      <dgm:t>
        <a:bodyPr/>
        <a:lstStyle/>
        <a:p>
          <a:endParaRPr lang="en-US"/>
        </a:p>
      </dgm:t>
    </dgm:pt>
    <dgm:pt modelId="{5C7C05A5-1F14-B447-97AF-F0315AA85692}">
      <dgm:prSet phldrT="[Text]"/>
      <dgm:spPr/>
      <dgm:t>
        <a:bodyPr/>
        <a:lstStyle/>
        <a:p>
          <a:r>
            <a:rPr lang="en-US" dirty="0"/>
            <a:t>DynamoDB</a:t>
          </a:r>
        </a:p>
      </dgm:t>
    </dgm:pt>
    <dgm:pt modelId="{E9D8358E-6597-A646-ADC0-D2C2C7132A24}" type="parTrans" cxnId="{01012455-0ACD-4D47-9C6A-5797C04C1223}">
      <dgm:prSet/>
      <dgm:spPr/>
      <dgm:t>
        <a:bodyPr/>
        <a:lstStyle/>
        <a:p>
          <a:endParaRPr lang="en-US"/>
        </a:p>
      </dgm:t>
    </dgm:pt>
    <dgm:pt modelId="{8A368507-168A-E94D-B205-1827A5BB6B2C}" type="sibTrans" cxnId="{01012455-0ACD-4D47-9C6A-5797C04C1223}">
      <dgm:prSet/>
      <dgm:spPr/>
      <dgm:t>
        <a:bodyPr/>
        <a:lstStyle/>
        <a:p>
          <a:endParaRPr lang="en-US"/>
        </a:p>
      </dgm:t>
    </dgm:pt>
    <dgm:pt modelId="{CF438E77-BA91-CC46-8615-C2586942CBB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Events</a:t>
          </a:r>
        </a:p>
      </dgm:t>
    </dgm:pt>
    <dgm:pt modelId="{4B8535C8-831C-7F43-8DED-0419BEB98E2F}" type="parTrans" cxnId="{FCE03E75-0336-C14E-85DD-F111CEDD285E}">
      <dgm:prSet/>
      <dgm:spPr/>
      <dgm:t>
        <a:bodyPr/>
        <a:lstStyle/>
        <a:p>
          <a:endParaRPr lang="en-US"/>
        </a:p>
      </dgm:t>
    </dgm:pt>
    <dgm:pt modelId="{6595743F-CD65-BB46-8F09-0A6DCD87E3EC}" type="sibTrans" cxnId="{FCE03E75-0336-C14E-85DD-F111CEDD285E}">
      <dgm:prSet/>
      <dgm:spPr/>
      <dgm:t>
        <a:bodyPr/>
        <a:lstStyle/>
        <a:p>
          <a:endParaRPr lang="en-US"/>
        </a:p>
      </dgm:t>
    </dgm:pt>
    <dgm:pt modelId="{C800BE24-6329-1A49-8F05-C54C950905F4}">
      <dgm:prSet phldrT="[Text]"/>
      <dgm:spPr/>
      <dgm:t>
        <a:bodyPr/>
        <a:lstStyle/>
        <a:p>
          <a:r>
            <a:rPr lang="en-US" dirty="0"/>
            <a:t>Search for specific events</a:t>
          </a:r>
        </a:p>
      </dgm:t>
    </dgm:pt>
    <dgm:pt modelId="{3F3982ED-2AD8-9741-8C07-505B63BC544C}" type="parTrans" cxnId="{99C6CFC2-1328-6948-8506-6CBDFF915D1D}">
      <dgm:prSet/>
      <dgm:spPr/>
      <dgm:t>
        <a:bodyPr/>
        <a:lstStyle/>
        <a:p>
          <a:endParaRPr lang="en-US"/>
        </a:p>
      </dgm:t>
    </dgm:pt>
    <dgm:pt modelId="{8B61E335-C730-2842-AB69-59820F643C3D}" type="sibTrans" cxnId="{99C6CFC2-1328-6948-8506-6CBDFF915D1D}">
      <dgm:prSet/>
      <dgm:spPr/>
      <dgm:t>
        <a:bodyPr/>
        <a:lstStyle/>
        <a:p>
          <a:endParaRPr lang="en-US"/>
        </a:p>
      </dgm:t>
    </dgm:pt>
    <dgm:pt modelId="{35521859-4D80-5A49-AF2E-D1C9EA36E53B}">
      <dgm:prSet phldrT="[Text]"/>
      <dgm:spPr/>
      <dgm:t>
        <a:bodyPr/>
        <a:lstStyle/>
        <a:p>
          <a:r>
            <a:rPr lang="en-US" dirty="0"/>
            <a:t>Filter events</a:t>
          </a:r>
        </a:p>
      </dgm:t>
    </dgm:pt>
    <dgm:pt modelId="{55D25644-9E50-F24F-AE9F-DBFB37969BB9}" type="parTrans" cxnId="{46460AA6-9649-BB40-B652-E9466797B3A1}">
      <dgm:prSet/>
      <dgm:spPr/>
      <dgm:t>
        <a:bodyPr/>
        <a:lstStyle/>
        <a:p>
          <a:endParaRPr lang="en-US"/>
        </a:p>
      </dgm:t>
    </dgm:pt>
    <dgm:pt modelId="{5A580693-09D0-2044-858E-3D01DE4364D9}" type="sibTrans" cxnId="{46460AA6-9649-BB40-B652-E9466797B3A1}">
      <dgm:prSet/>
      <dgm:spPr/>
      <dgm:t>
        <a:bodyPr/>
        <a:lstStyle/>
        <a:p>
          <a:endParaRPr lang="en-US"/>
        </a:p>
      </dgm:t>
    </dgm:pt>
    <dgm:pt modelId="{DC7A6AEB-1F40-9A4F-A774-996EC52E840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Interaction</a:t>
          </a:r>
        </a:p>
      </dgm:t>
    </dgm:pt>
    <dgm:pt modelId="{F7770EC9-1962-634B-97DE-383A69C40F45}" type="parTrans" cxnId="{D571DAF0-78B7-FE49-B6B7-4003ADDC5470}">
      <dgm:prSet/>
      <dgm:spPr/>
      <dgm:t>
        <a:bodyPr/>
        <a:lstStyle/>
        <a:p>
          <a:endParaRPr lang="en-US"/>
        </a:p>
      </dgm:t>
    </dgm:pt>
    <dgm:pt modelId="{2159736C-9F61-D444-B272-02E217B03C48}" type="sibTrans" cxnId="{D571DAF0-78B7-FE49-B6B7-4003ADDC5470}">
      <dgm:prSet/>
      <dgm:spPr/>
      <dgm:t>
        <a:bodyPr/>
        <a:lstStyle/>
        <a:p>
          <a:endParaRPr lang="en-US"/>
        </a:p>
      </dgm:t>
    </dgm:pt>
    <dgm:pt modelId="{129FB427-348D-584E-84FE-6BD5342055DC}">
      <dgm:prSet phldrT="[Text]"/>
      <dgm:spPr/>
      <dgm:t>
        <a:bodyPr/>
        <a:lstStyle/>
        <a:p>
          <a:r>
            <a:rPr lang="en-US" dirty="0"/>
            <a:t>Decrease time intervals</a:t>
          </a:r>
        </a:p>
      </dgm:t>
    </dgm:pt>
    <dgm:pt modelId="{4FBAE892-EE8D-2344-A6CE-47DA88D010A0}" type="parTrans" cxnId="{49480A43-0D44-4948-8AE8-6991F31D6756}">
      <dgm:prSet/>
      <dgm:spPr/>
      <dgm:t>
        <a:bodyPr/>
        <a:lstStyle/>
        <a:p>
          <a:endParaRPr lang="en-US"/>
        </a:p>
      </dgm:t>
    </dgm:pt>
    <dgm:pt modelId="{D8966699-4355-8549-A72C-BB7BBC2F914C}" type="sibTrans" cxnId="{49480A43-0D44-4948-8AE8-6991F31D6756}">
      <dgm:prSet/>
      <dgm:spPr/>
      <dgm:t>
        <a:bodyPr/>
        <a:lstStyle/>
        <a:p>
          <a:endParaRPr lang="en-US"/>
        </a:p>
      </dgm:t>
    </dgm:pt>
    <dgm:pt modelId="{D1AE0FF9-2757-B44B-851F-6C5414F53B78}">
      <dgm:prSet phldrT="[Text]"/>
      <dgm:spPr/>
      <dgm:t>
        <a:bodyPr/>
        <a:lstStyle/>
        <a:p>
          <a:r>
            <a:rPr lang="en-US" dirty="0"/>
            <a:t>Sustainable data</a:t>
          </a:r>
        </a:p>
      </dgm:t>
    </dgm:pt>
    <dgm:pt modelId="{319C131B-81F0-1642-8B65-5B29F7629451}" type="parTrans" cxnId="{F3D36F82-8843-DE4E-8342-F82CC745FE97}">
      <dgm:prSet/>
      <dgm:spPr/>
      <dgm:t>
        <a:bodyPr/>
        <a:lstStyle/>
        <a:p>
          <a:endParaRPr lang="en-US"/>
        </a:p>
      </dgm:t>
    </dgm:pt>
    <dgm:pt modelId="{9C627902-EB66-384A-A02A-3BD027A6583A}" type="sibTrans" cxnId="{F3D36F82-8843-DE4E-8342-F82CC745FE97}">
      <dgm:prSet/>
      <dgm:spPr/>
      <dgm:t>
        <a:bodyPr/>
        <a:lstStyle/>
        <a:p>
          <a:endParaRPr lang="en-US"/>
        </a:p>
      </dgm:t>
    </dgm:pt>
    <dgm:pt modelId="{9DC6BA2B-5FF6-BE40-BAC2-36E026A18C2B}" type="pres">
      <dgm:prSet presAssocID="{AF1B5C34-06E3-F44B-A23A-9A9D030CF6A6}" presName="linearFlow" presStyleCnt="0">
        <dgm:presLayoutVars>
          <dgm:dir/>
          <dgm:animLvl val="lvl"/>
          <dgm:resizeHandles val="exact"/>
        </dgm:presLayoutVars>
      </dgm:prSet>
      <dgm:spPr/>
    </dgm:pt>
    <dgm:pt modelId="{3DD30A98-F973-2341-8FFD-2D12560F55C5}" type="pres">
      <dgm:prSet presAssocID="{EBD43A9D-2D48-6A45-BA5B-D90152215881}" presName="composite" presStyleCnt="0"/>
      <dgm:spPr/>
    </dgm:pt>
    <dgm:pt modelId="{BB9E5B28-A2CA-6F48-B82A-E48E3F5A38EA}" type="pres">
      <dgm:prSet presAssocID="{EBD43A9D-2D48-6A45-BA5B-D9015221588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BE58CF8-3489-0E4F-93A7-A0DD0D7E33F7}" type="pres">
      <dgm:prSet presAssocID="{EBD43A9D-2D48-6A45-BA5B-D90152215881}" presName="descendantText" presStyleLbl="alignAcc1" presStyleIdx="0" presStyleCnt="3">
        <dgm:presLayoutVars>
          <dgm:bulletEnabled val="1"/>
        </dgm:presLayoutVars>
      </dgm:prSet>
      <dgm:spPr/>
    </dgm:pt>
    <dgm:pt modelId="{6308AFF2-4159-454B-8484-C99E0D4789FB}" type="pres">
      <dgm:prSet presAssocID="{F284932E-802B-B445-A4AA-CF31A2761ED5}" presName="sp" presStyleCnt="0"/>
      <dgm:spPr/>
    </dgm:pt>
    <dgm:pt modelId="{2EA191A8-20AE-5A41-B5B5-435EA6809374}" type="pres">
      <dgm:prSet presAssocID="{CF438E77-BA91-CC46-8615-C2586942CBBD}" presName="composite" presStyleCnt="0"/>
      <dgm:spPr/>
    </dgm:pt>
    <dgm:pt modelId="{BFDCEE56-5DD4-BE49-BDC7-D8621D344317}" type="pres">
      <dgm:prSet presAssocID="{CF438E77-BA91-CC46-8615-C2586942CBB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129C4DD-18E2-B449-9A49-A689E8D6B09A}" type="pres">
      <dgm:prSet presAssocID="{CF438E77-BA91-CC46-8615-C2586942CBBD}" presName="descendantText" presStyleLbl="alignAcc1" presStyleIdx="1" presStyleCnt="3">
        <dgm:presLayoutVars>
          <dgm:bulletEnabled val="1"/>
        </dgm:presLayoutVars>
      </dgm:prSet>
      <dgm:spPr/>
    </dgm:pt>
    <dgm:pt modelId="{E8F883B0-D654-9745-80B5-71881908F184}" type="pres">
      <dgm:prSet presAssocID="{6595743F-CD65-BB46-8F09-0A6DCD87E3EC}" presName="sp" presStyleCnt="0"/>
      <dgm:spPr/>
    </dgm:pt>
    <dgm:pt modelId="{D59F8DBA-F21F-074B-8E87-BEFD96D1B708}" type="pres">
      <dgm:prSet presAssocID="{DC7A6AEB-1F40-9A4F-A774-996EC52E8405}" presName="composite" presStyleCnt="0"/>
      <dgm:spPr/>
    </dgm:pt>
    <dgm:pt modelId="{94615F62-4727-5347-9B6B-C610EDBB5513}" type="pres">
      <dgm:prSet presAssocID="{DC7A6AEB-1F40-9A4F-A774-996EC52E840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54A8CE1-5F75-8143-91DB-3B332155331D}" type="pres">
      <dgm:prSet presAssocID="{DC7A6AEB-1F40-9A4F-A774-996EC52E840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06D911-9B71-2640-9D27-74048A650240}" type="presOf" srcId="{EBD43A9D-2D48-6A45-BA5B-D90152215881}" destId="{BB9E5B28-A2CA-6F48-B82A-E48E3F5A38EA}" srcOrd="0" destOrd="0" presId="urn:microsoft.com/office/officeart/2005/8/layout/chevron2"/>
    <dgm:cxn modelId="{265AC31A-650E-A843-8BAA-670624E25A1E}" type="presOf" srcId="{129FB427-348D-584E-84FE-6BD5342055DC}" destId="{A54A8CE1-5F75-8143-91DB-3B332155331D}" srcOrd="0" destOrd="0" presId="urn:microsoft.com/office/officeart/2005/8/layout/chevron2"/>
    <dgm:cxn modelId="{49480A43-0D44-4948-8AE8-6991F31D6756}" srcId="{DC7A6AEB-1F40-9A4F-A774-996EC52E8405}" destId="{129FB427-348D-584E-84FE-6BD5342055DC}" srcOrd="0" destOrd="0" parTransId="{4FBAE892-EE8D-2344-A6CE-47DA88D010A0}" sibTransId="{D8966699-4355-8549-A72C-BB7BBC2F914C}"/>
    <dgm:cxn modelId="{01012455-0ACD-4D47-9C6A-5797C04C1223}" srcId="{EBD43A9D-2D48-6A45-BA5B-D90152215881}" destId="{5C7C05A5-1F14-B447-97AF-F0315AA85692}" srcOrd="1" destOrd="0" parTransId="{E9D8358E-6597-A646-ADC0-D2C2C7132A24}" sibTransId="{8A368507-168A-E94D-B205-1827A5BB6B2C}"/>
    <dgm:cxn modelId="{B869C560-D6F9-EA4B-932D-E535DEFA3D25}" type="presOf" srcId="{35521859-4D80-5A49-AF2E-D1C9EA36E53B}" destId="{A129C4DD-18E2-B449-9A49-A689E8D6B09A}" srcOrd="0" destOrd="1" presId="urn:microsoft.com/office/officeart/2005/8/layout/chevron2"/>
    <dgm:cxn modelId="{FCE03E75-0336-C14E-85DD-F111CEDD285E}" srcId="{AF1B5C34-06E3-F44B-A23A-9A9D030CF6A6}" destId="{CF438E77-BA91-CC46-8615-C2586942CBBD}" srcOrd="1" destOrd="0" parTransId="{4B8535C8-831C-7F43-8DED-0419BEB98E2F}" sibTransId="{6595743F-CD65-BB46-8F09-0A6DCD87E3EC}"/>
    <dgm:cxn modelId="{F3D36F82-8843-DE4E-8342-F82CC745FE97}" srcId="{DC7A6AEB-1F40-9A4F-A774-996EC52E8405}" destId="{D1AE0FF9-2757-B44B-851F-6C5414F53B78}" srcOrd="1" destOrd="0" parTransId="{319C131B-81F0-1642-8B65-5B29F7629451}" sibTransId="{9C627902-EB66-384A-A02A-3BD027A6583A}"/>
    <dgm:cxn modelId="{AB59DBA3-6068-B646-83A6-5D7C7069325F}" type="presOf" srcId="{AF1B5C34-06E3-F44B-A23A-9A9D030CF6A6}" destId="{9DC6BA2B-5FF6-BE40-BAC2-36E026A18C2B}" srcOrd="0" destOrd="0" presId="urn:microsoft.com/office/officeart/2005/8/layout/chevron2"/>
    <dgm:cxn modelId="{46460AA6-9649-BB40-B652-E9466797B3A1}" srcId="{CF438E77-BA91-CC46-8615-C2586942CBBD}" destId="{35521859-4D80-5A49-AF2E-D1C9EA36E53B}" srcOrd="1" destOrd="0" parTransId="{55D25644-9E50-F24F-AE9F-DBFB37969BB9}" sibTransId="{5A580693-09D0-2044-858E-3D01DE4364D9}"/>
    <dgm:cxn modelId="{9DA4C2B4-8DD6-504F-8DA7-1C4867E7947C}" type="presOf" srcId="{C800BE24-6329-1A49-8F05-C54C950905F4}" destId="{A129C4DD-18E2-B449-9A49-A689E8D6B09A}" srcOrd="0" destOrd="0" presId="urn:microsoft.com/office/officeart/2005/8/layout/chevron2"/>
    <dgm:cxn modelId="{EA90F4B5-7027-9C48-9B8D-FA0B678C1B84}" type="presOf" srcId="{CF438E77-BA91-CC46-8615-C2586942CBBD}" destId="{BFDCEE56-5DD4-BE49-BDC7-D8621D344317}" srcOrd="0" destOrd="0" presId="urn:microsoft.com/office/officeart/2005/8/layout/chevron2"/>
    <dgm:cxn modelId="{148C66C1-54D0-544C-B2D6-25999A2C4F22}" srcId="{AF1B5C34-06E3-F44B-A23A-9A9D030CF6A6}" destId="{EBD43A9D-2D48-6A45-BA5B-D90152215881}" srcOrd="0" destOrd="0" parTransId="{3FAC9207-7789-4846-B320-3CCC8BC92FA2}" sibTransId="{F284932E-802B-B445-A4AA-CF31A2761ED5}"/>
    <dgm:cxn modelId="{99C6CFC2-1328-6948-8506-6CBDFF915D1D}" srcId="{CF438E77-BA91-CC46-8615-C2586942CBBD}" destId="{C800BE24-6329-1A49-8F05-C54C950905F4}" srcOrd="0" destOrd="0" parTransId="{3F3982ED-2AD8-9741-8C07-505B63BC544C}" sibTransId="{8B61E335-C730-2842-AB69-59820F643C3D}"/>
    <dgm:cxn modelId="{F532A1CE-0D3A-6B4A-A8BC-7F2AC2CE0CDF}" srcId="{EBD43A9D-2D48-6A45-BA5B-D90152215881}" destId="{2DBB6059-1A87-C146-A92F-9037B308B955}" srcOrd="0" destOrd="0" parTransId="{0658CC88-B2C3-E64A-AF1F-AACBB1C5386A}" sibTransId="{2BD46248-535F-334A-821A-8C17E2F5F92F}"/>
    <dgm:cxn modelId="{5A3DD5D4-4FA3-7347-BB0B-5F2BFFED8317}" type="presOf" srcId="{DC7A6AEB-1F40-9A4F-A774-996EC52E8405}" destId="{94615F62-4727-5347-9B6B-C610EDBB5513}" srcOrd="0" destOrd="0" presId="urn:microsoft.com/office/officeart/2005/8/layout/chevron2"/>
    <dgm:cxn modelId="{6DD472D5-4520-F04F-B474-F6FF5769BA96}" type="presOf" srcId="{2DBB6059-1A87-C146-A92F-9037B308B955}" destId="{FBE58CF8-3489-0E4F-93A7-A0DD0D7E33F7}" srcOrd="0" destOrd="0" presId="urn:microsoft.com/office/officeart/2005/8/layout/chevron2"/>
    <dgm:cxn modelId="{2BBAB0DE-3CC0-9447-B2A7-70DB35ACCC48}" type="presOf" srcId="{5C7C05A5-1F14-B447-97AF-F0315AA85692}" destId="{FBE58CF8-3489-0E4F-93A7-A0DD0D7E33F7}" srcOrd="0" destOrd="1" presId="urn:microsoft.com/office/officeart/2005/8/layout/chevron2"/>
    <dgm:cxn modelId="{A1356DEC-4AB5-8548-B20C-327D6195669E}" type="presOf" srcId="{D1AE0FF9-2757-B44B-851F-6C5414F53B78}" destId="{A54A8CE1-5F75-8143-91DB-3B332155331D}" srcOrd="0" destOrd="1" presId="urn:microsoft.com/office/officeart/2005/8/layout/chevron2"/>
    <dgm:cxn modelId="{D571DAF0-78B7-FE49-B6B7-4003ADDC5470}" srcId="{AF1B5C34-06E3-F44B-A23A-9A9D030CF6A6}" destId="{DC7A6AEB-1F40-9A4F-A774-996EC52E8405}" srcOrd="2" destOrd="0" parTransId="{F7770EC9-1962-634B-97DE-383A69C40F45}" sibTransId="{2159736C-9F61-D444-B272-02E217B03C48}"/>
    <dgm:cxn modelId="{A3380D17-AA3C-EF44-9304-1173C41810DB}" type="presParOf" srcId="{9DC6BA2B-5FF6-BE40-BAC2-36E026A18C2B}" destId="{3DD30A98-F973-2341-8FFD-2D12560F55C5}" srcOrd="0" destOrd="0" presId="urn:microsoft.com/office/officeart/2005/8/layout/chevron2"/>
    <dgm:cxn modelId="{531DCD00-6BAF-CB4E-A3D1-2ED4273358A7}" type="presParOf" srcId="{3DD30A98-F973-2341-8FFD-2D12560F55C5}" destId="{BB9E5B28-A2CA-6F48-B82A-E48E3F5A38EA}" srcOrd="0" destOrd="0" presId="urn:microsoft.com/office/officeart/2005/8/layout/chevron2"/>
    <dgm:cxn modelId="{271514AD-A100-6E4C-8AB8-FB1D570A3193}" type="presParOf" srcId="{3DD30A98-F973-2341-8FFD-2D12560F55C5}" destId="{FBE58CF8-3489-0E4F-93A7-A0DD0D7E33F7}" srcOrd="1" destOrd="0" presId="urn:microsoft.com/office/officeart/2005/8/layout/chevron2"/>
    <dgm:cxn modelId="{8643907C-DD20-CA4A-B422-86DEF5786225}" type="presParOf" srcId="{9DC6BA2B-5FF6-BE40-BAC2-36E026A18C2B}" destId="{6308AFF2-4159-454B-8484-C99E0D4789FB}" srcOrd="1" destOrd="0" presId="urn:microsoft.com/office/officeart/2005/8/layout/chevron2"/>
    <dgm:cxn modelId="{9FA02C8C-55EA-8044-AFA1-59F6A483201F}" type="presParOf" srcId="{9DC6BA2B-5FF6-BE40-BAC2-36E026A18C2B}" destId="{2EA191A8-20AE-5A41-B5B5-435EA6809374}" srcOrd="2" destOrd="0" presId="urn:microsoft.com/office/officeart/2005/8/layout/chevron2"/>
    <dgm:cxn modelId="{1801A4D0-3690-BE48-80F3-D67AB80EF50B}" type="presParOf" srcId="{2EA191A8-20AE-5A41-B5B5-435EA6809374}" destId="{BFDCEE56-5DD4-BE49-BDC7-D8621D344317}" srcOrd="0" destOrd="0" presId="urn:microsoft.com/office/officeart/2005/8/layout/chevron2"/>
    <dgm:cxn modelId="{12AC3317-CAAD-5F48-A587-2873313ADCB9}" type="presParOf" srcId="{2EA191A8-20AE-5A41-B5B5-435EA6809374}" destId="{A129C4DD-18E2-B449-9A49-A689E8D6B09A}" srcOrd="1" destOrd="0" presId="urn:microsoft.com/office/officeart/2005/8/layout/chevron2"/>
    <dgm:cxn modelId="{9FF19B7B-12B3-5349-B77F-E2D8E72E20DD}" type="presParOf" srcId="{9DC6BA2B-5FF6-BE40-BAC2-36E026A18C2B}" destId="{E8F883B0-D654-9745-80B5-71881908F184}" srcOrd="3" destOrd="0" presId="urn:microsoft.com/office/officeart/2005/8/layout/chevron2"/>
    <dgm:cxn modelId="{0B9A7762-CFE4-6044-8875-2231A4BAB5BC}" type="presParOf" srcId="{9DC6BA2B-5FF6-BE40-BAC2-36E026A18C2B}" destId="{D59F8DBA-F21F-074B-8E87-BEFD96D1B708}" srcOrd="4" destOrd="0" presId="urn:microsoft.com/office/officeart/2005/8/layout/chevron2"/>
    <dgm:cxn modelId="{AB5C8EA4-A6A3-B442-A396-ABA70951B8D8}" type="presParOf" srcId="{D59F8DBA-F21F-074B-8E87-BEFD96D1B708}" destId="{94615F62-4727-5347-9B6B-C610EDBB5513}" srcOrd="0" destOrd="0" presId="urn:microsoft.com/office/officeart/2005/8/layout/chevron2"/>
    <dgm:cxn modelId="{38FBD7DC-22F8-8841-ACC6-70FF3988C0F4}" type="presParOf" srcId="{D59F8DBA-F21F-074B-8E87-BEFD96D1B708}" destId="{A54A8CE1-5F75-8143-91DB-3B33215533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4FB2B-8F47-8349-BF8F-B09A28542414}">
      <dsp:nvSpPr>
        <dsp:cNvPr id="0" name=""/>
        <dsp:cNvSpPr/>
      </dsp:nvSpPr>
      <dsp:spPr>
        <a:xfrm rot="5400000">
          <a:off x="6554290" y="-2617336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Use Lambda functions as backend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Utilize the serverless Lambda</a:t>
          </a:r>
        </a:p>
      </dsp:txBody>
      <dsp:txXfrm rot="-5400000">
        <a:off x="3785615" y="209559"/>
        <a:ext cx="6671764" cy="1076194"/>
      </dsp:txXfrm>
    </dsp:sp>
    <dsp:sp modelId="{F7DC000E-9632-5643-A4B1-34DE6918B738}">
      <dsp:nvSpPr>
        <dsp:cNvPr id="0" name=""/>
        <dsp:cNvSpPr/>
      </dsp:nvSpPr>
      <dsp:spPr>
        <a:xfrm>
          <a:off x="0" y="2258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75032"/>
        <a:ext cx="3640068" cy="1345244"/>
      </dsp:txXfrm>
    </dsp:sp>
    <dsp:sp modelId="{5B134CA4-9071-6D4F-94B8-698DF4C5FF96}">
      <dsp:nvSpPr>
        <dsp:cNvPr id="0" name=""/>
        <dsp:cNvSpPr/>
      </dsp:nvSpPr>
      <dsp:spPr>
        <a:xfrm rot="5400000">
          <a:off x="6554290" y="-1052004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Cheerio, request for scrapping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ASK, AWS modules</a:t>
          </a:r>
        </a:p>
      </dsp:txBody>
      <dsp:txXfrm rot="-5400000">
        <a:off x="3785615" y="1774891"/>
        <a:ext cx="6671764" cy="1076194"/>
      </dsp:txXfrm>
    </dsp:sp>
    <dsp:sp modelId="{5A70487C-7CD1-BE4F-BFDB-A195CA1586B6}">
      <dsp:nvSpPr>
        <dsp:cNvPr id="0" name=""/>
        <dsp:cNvSpPr/>
      </dsp:nvSpPr>
      <dsp:spPr>
        <a:xfrm>
          <a:off x="0" y="1567591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1640365"/>
        <a:ext cx="3640068" cy="1345244"/>
      </dsp:txXfrm>
    </dsp:sp>
    <dsp:sp modelId="{35165945-F825-824A-B494-3D9DF49204E5}">
      <dsp:nvSpPr>
        <dsp:cNvPr id="0" name=""/>
        <dsp:cNvSpPr/>
      </dsp:nvSpPr>
      <dsp:spPr>
        <a:xfrm rot="5400000">
          <a:off x="6554290" y="513327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Utterances, intents, slots efficiently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JSON files for departments information</a:t>
          </a:r>
        </a:p>
      </dsp:txBody>
      <dsp:txXfrm rot="-5400000">
        <a:off x="3785615" y="3340222"/>
        <a:ext cx="6671764" cy="1076194"/>
      </dsp:txXfrm>
    </dsp:sp>
    <dsp:sp modelId="{F3E2B065-1CA3-0E44-8CB7-92743A9C7967}">
      <dsp:nvSpPr>
        <dsp:cNvPr id="0" name=""/>
        <dsp:cNvSpPr/>
      </dsp:nvSpPr>
      <dsp:spPr>
        <a:xfrm>
          <a:off x="0" y="3132923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3205697"/>
        <a:ext cx="3640068" cy="1345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5B28-A2CA-6F48-B82A-E48E3F5A38EA}">
      <dsp:nvSpPr>
        <dsp:cNvPr id="0" name=""/>
        <dsp:cNvSpPr/>
      </dsp:nvSpPr>
      <dsp:spPr>
        <a:xfrm rot="5400000">
          <a:off x="-256282" y="257161"/>
          <a:ext cx="1708546" cy="11959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</a:t>
          </a:r>
        </a:p>
      </dsp:txBody>
      <dsp:txXfrm rot="-5400000">
        <a:off x="0" y="598870"/>
        <a:ext cx="1195982" cy="512564"/>
      </dsp:txXfrm>
    </dsp:sp>
    <dsp:sp modelId="{FBE58CF8-3489-0E4F-93A7-A0DD0D7E33F7}">
      <dsp:nvSpPr>
        <dsp:cNvPr id="0" name=""/>
        <dsp:cNvSpPr/>
      </dsp:nvSpPr>
      <dsp:spPr>
        <a:xfrm rot="5400000">
          <a:off x="3200781" y="-2003918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MySQL and RDS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DynamoDB</a:t>
          </a:r>
        </a:p>
      </dsp:txBody>
      <dsp:txXfrm rot="-5400000">
        <a:off x="1195983" y="55093"/>
        <a:ext cx="5065939" cy="1002129"/>
      </dsp:txXfrm>
    </dsp:sp>
    <dsp:sp modelId="{BFDCEE56-5DD4-BE49-BDC7-D8621D344317}">
      <dsp:nvSpPr>
        <dsp:cNvPr id="0" name=""/>
        <dsp:cNvSpPr/>
      </dsp:nvSpPr>
      <dsp:spPr>
        <a:xfrm rot="5400000">
          <a:off x="-256282" y="1772675"/>
          <a:ext cx="1708546" cy="119598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Events</a:t>
          </a:r>
        </a:p>
      </dsp:txBody>
      <dsp:txXfrm rot="-5400000">
        <a:off x="0" y="2114384"/>
        <a:ext cx="1195982" cy="512564"/>
      </dsp:txXfrm>
    </dsp:sp>
    <dsp:sp modelId="{A129C4DD-18E2-B449-9A49-A689E8D6B09A}">
      <dsp:nvSpPr>
        <dsp:cNvPr id="0" name=""/>
        <dsp:cNvSpPr/>
      </dsp:nvSpPr>
      <dsp:spPr>
        <a:xfrm rot="5400000">
          <a:off x="3200781" y="-488405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Search for specific events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Filter events</a:t>
          </a:r>
        </a:p>
      </dsp:txBody>
      <dsp:txXfrm rot="-5400000">
        <a:off x="1195983" y="1570606"/>
        <a:ext cx="5065939" cy="1002129"/>
      </dsp:txXfrm>
    </dsp:sp>
    <dsp:sp modelId="{94615F62-4727-5347-9B6B-C610EDBB5513}">
      <dsp:nvSpPr>
        <dsp:cNvPr id="0" name=""/>
        <dsp:cNvSpPr/>
      </dsp:nvSpPr>
      <dsp:spPr>
        <a:xfrm rot="5400000">
          <a:off x="-256282" y="3288188"/>
          <a:ext cx="1708546" cy="11959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Interaction</a:t>
          </a:r>
        </a:p>
      </dsp:txBody>
      <dsp:txXfrm rot="-5400000">
        <a:off x="0" y="3629897"/>
        <a:ext cx="1195982" cy="512564"/>
      </dsp:txXfrm>
    </dsp:sp>
    <dsp:sp modelId="{A54A8CE1-5F75-8143-91DB-3B332155331D}">
      <dsp:nvSpPr>
        <dsp:cNvPr id="0" name=""/>
        <dsp:cNvSpPr/>
      </dsp:nvSpPr>
      <dsp:spPr>
        <a:xfrm rot="5400000">
          <a:off x="3200781" y="1027108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Decrease time intervals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Sustainable data</a:t>
          </a:r>
        </a:p>
      </dsp:txBody>
      <dsp:txXfrm rot="-5400000">
        <a:off x="1195983" y="3086120"/>
        <a:ext cx="5065939" cy="1002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B1B5-D5A9-1E43-AC9C-A5A54AC0A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ACF39-1F86-DD42-98C4-60ABCC1D7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A685-98F1-3245-AD25-FA48A301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4A9CA-74D5-EA41-A0B2-0E3A8FBC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F700-1188-FE49-A56E-2FE50A37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7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EF9B-420C-7140-9719-94F4F19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54F69-D149-C64D-9D84-98D1EF8D7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2CD8-131D-BE40-9770-EE213737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FB83F-EB27-A942-9689-ECF935F6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C68B-37A8-6043-8C94-066D0A1C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DDA95-1CBB-2944-89AC-97ACE27E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70B9C-9F49-5C41-AF87-7C8C4D4DD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A6F3-607A-9F40-BD56-7F5B9926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93ED-57A5-514B-93A9-C8844902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EF8E-324C-3D49-8393-D3843EF9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B465-B8A9-2740-9F01-61B7E119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8A87-3289-DE49-B28B-A4E004F0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5570-80C6-764B-AE51-BC9DA1E1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BF260-8AE6-4B4D-8E05-FA81F490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52965-DD73-0546-BBD8-C88BBED8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1EDC-4592-D84A-9942-204F053D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95E4-8024-7D47-AD77-7F789F243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F1E5-55EE-9546-82F2-2B5D68AC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1D55-D283-BA4C-9171-82DAEF39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0FD6B-DEFA-394A-8EFE-B218D129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44D9-FB23-8943-A9FC-EF82F1A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F31D-1343-5846-99D0-EAB28F17D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06797-8579-2848-81AC-2A1C8BEB1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743F4-219C-954A-845B-8D7E98D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1393B-A06E-2246-BCB3-0A4AC844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CAFEE-3945-BF4D-97D1-86003034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AA03-247B-624B-9987-4DE839D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2D3F7-BE63-354A-8544-72131D4D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92D4-AEC5-164E-A40F-2A8219B00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D39B9-0E1A-8942-8491-01D811BA4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01EC2-D9D4-E84F-8C9A-D7B228254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85FA-2318-A948-A6E0-6B2E767E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96B71-F0EB-6C45-A5F0-78C82696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008F2-6997-6044-9879-E571312C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D5A8-5762-3D47-95D0-447ECD8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1B993-EC33-0441-87FB-85D7CF1F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E8B99-B45A-DA44-B297-71DA8B52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5AB71-05FE-B840-B7AB-CD4794BC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2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8BF9C-A28E-6343-AC4D-096029D1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AB2C5-0867-AD45-A295-1641C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61450-099B-4741-9BFF-AF8F6322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C10D-6531-7648-AB50-F0D4A1D1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CC65-E2D3-4F4E-A954-FB3A3991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D89EE-B3DA-B84D-8207-8809D04B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95EF5-C8E5-3D4C-A2CE-7AB96005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FAAF6-A8AC-034C-9F03-922069E0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E062-692B-F643-8756-8CA5C984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AF4E-276F-A349-946A-8C05DC2A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5097E-8416-A64D-A9C5-8C5C6B1D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E7605-B295-FA4B-9152-870E9C91A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0AB64-FBA9-C84D-ACB2-53E954E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D4B20-1D02-7B4F-AE77-360CFB1B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D7C15-3A66-0A40-8631-AB930E53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ACFFD-A54B-D94E-B942-9AA33944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698B3-8C9A-4247-B745-1BC07C612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D3A0-5915-F64D-B431-907E4DAA5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E17A-6B88-7245-B883-CBC7A254A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CF2A-373D-9247-A18B-96FDB71AA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kOEg5CHihs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D375-7CC3-2342-8EBC-EA93DB6A7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536613"/>
          </a:xfrm>
          <a:solidFill>
            <a:schemeClr val="bg1"/>
          </a:solidFill>
          <a:ln>
            <a:noFill/>
          </a:ln>
          <a:effectLst>
            <a:softEdge rad="0"/>
          </a:effectLst>
        </p:spPr>
        <p:txBody>
          <a:bodyPr anchor="ctr">
            <a:normAutofit fontScale="90000"/>
          </a:bodyPr>
          <a:lstStyle/>
          <a:p>
            <a:r>
              <a:rPr lang="en-US" dirty="0"/>
              <a:t>-BMCC HUB-</a:t>
            </a:r>
            <a:br>
              <a:rPr lang="en-US" dirty="0"/>
            </a:br>
            <a:r>
              <a:rPr lang="en-US" sz="3200" i="1" dirty="0"/>
              <a:t>Jairo Molina</a:t>
            </a:r>
            <a:br>
              <a:rPr lang="en-US" sz="3200" i="1" dirty="0"/>
            </a:br>
            <a:r>
              <a:rPr lang="en-US" sz="3200" i="1" dirty="0"/>
              <a:t>Eddie </a:t>
            </a:r>
            <a:r>
              <a:rPr lang="en-US" sz="3200" i="1" dirty="0" err="1"/>
              <a:t>Ozuna</a:t>
            </a:r>
            <a:br>
              <a:rPr lang="en-US" sz="3200" i="1" dirty="0"/>
            </a:br>
            <a:r>
              <a:rPr lang="en-US" sz="3200" i="1" dirty="0"/>
              <a:t>Damiano Canali</a:t>
            </a:r>
            <a:br>
              <a:rPr lang="en-US" sz="3200" i="1" dirty="0"/>
            </a:br>
            <a:r>
              <a:rPr lang="en-US" sz="3200" i="1" dirty="0" err="1"/>
              <a:t>Myat</a:t>
            </a:r>
            <a:r>
              <a:rPr lang="en-US" sz="3200" i="1" dirty="0"/>
              <a:t> Thu </a:t>
            </a:r>
            <a:r>
              <a:rPr lang="en-US" sz="3200" i="1" dirty="0" err="1"/>
              <a:t>Ko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630CB-719E-A849-A042-39129D7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407881"/>
            <a:ext cx="4028746" cy="172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36C5-75DA-DA49-B894-1EBC7089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33" y="782531"/>
            <a:ext cx="2844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95A5-3867-F045-B343-64631C9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Dream 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BCF-361D-DD48-8A15-1EB9A473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625600"/>
            <a:ext cx="11413066" cy="4859867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BAC69-FCF0-334C-8809-5345FB44D084}"/>
              </a:ext>
            </a:extLst>
          </p:cNvPr>
          <p:cNvSpPr txBox="1"/>
          <p:nvPr/>
        </p:nvSpPr>
        <p:spPr>
          <a:xfrm>
            <a:off x="602575" y="2709409"/>
            <a:ext cx="526142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Molina Jairo, </a:t>
            </a:r>
            <a:r>
              <a:rPr lang="en-US" dirty="0"/>
              <a:t>Spain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2C9CE-8751-9448-BB1A-89659930443D}"/>
              </a:ext>
            </a:extLst>
          </p:cNvPr>
          <p:cNvSpPr txBox="1"/>
          <p:nvPr/>
        </p:nvSpPr>
        <p:spPr>
          <a:xfrm>
            <a:off x="8650050" y="4986594"/>
            <a:ext cx="526142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Ozuna</a:t>
            </a:r>
            <a:r>
              <a:rPr lang="en-US" b="1" dirty="0"/>
              <a:t> Eddie, </a:t>
            </a:r>
            <a:r>
              <a:rPr lang="en-US" dirty="0"/>
              <a:t>Dom. Republic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33F18-1BAC-5B48-8095-8E5AAC8952CD}"/>
              </a:ext>
            </a:extLst>
          </p:cNvPr>
          <p:cNvSpPr txBox="1"/>
          <p:nvPr/>
        </p:nvSpPr>
        <p:spPr>
          <a:xfrm>
            <a:off x="8650050" y="2709409"/>
            <a:ext cx="2784282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 </a:t>
            </a:r>
            <a:r>
              <a:rPr lang="en-US" b="1" dirty="0" err="1"/>
              <a:t>Myat</a:t>
            </a:r>
            <a:r>
              <a:rPr lang="en-US" b="1" dirty="0"/>
              <a:t> Thu, </a:t>
            </a:r>
            <a:r>
              <a:rPr lang="en-US" dirty="0"/>
              <a:t>Myanmar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EEB1A-FC45-474E-96B3-31BAE705AB37}"/>
              </a:ext>
            </a:extLst>
          </p:cNvPr>
          <p:cNvSpPr txBox="1"/>
          <p:nvPr/>
        </p:nvSpPr>
        <p:spPr>
          <a:xfrm>
            <a:off x="558124" y="5028871"/>
            <a:ext cx="2339011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Canali</a:t>
            </a:r>
            <a:r>
              <a:rPr lang="en-US" b="1" dirty="0"/>
              <a:t> Damiano, </a:t>
            </a:r>
            <a:r>
              <a:rPr lang="en-US" dirty="0"/>
              <a:t>Italy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085D6-ECD8-9447-9AC9-4288557C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r="15206" b="7148"/>
          <a:stretch/>
        </p:blipFill>
        <p:spPr>
          <a:xfrm rot="5400000">
            <a:off x="2952662" y="1925652"/>
            <a:ext cx="1850080" cy="153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1984F-5AC8-E74F-A562-44FF638C8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r="16459"/>
          <a:stretch/>
        </p:blipFill>
        <p:spPr>
          <a:xfrm rot="5400000">
            <a:off x="6216557" y="4436732"/>
            <a:ext cx="1880999" cy="148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984FF0-9E4F-AF43-8D25-7D0CE82DC3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 r="12580"/>
          <a:stretch/>
        </p:blipFill>
        <p:spPr>
          <a:xfrm rot="5400000">
            <a:off x="2946298" y="4417800"/>
            <a:ext cx="1881001" cy="152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4E8A3-2BD8-314F-BB3C-06AD40FDC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r="17883"/>
          <a:stretch/>
        </p:blipFill>
        <p:spPr>
          <a:xfrm rot="5400000">
            <a:off x="6227787" y="1919883"/>
            <a:ext cx="1850082" cy="157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3437F3AD-DF68-6D4A-B5EA-5598CF400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200" y="0"/>
            <a:ext cx="1320800" cy="1320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071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B9EA-0AA8-F54F-8259-29F44190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Brief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B03D-C81E-5C4F-A811-960A07A3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3067"/>
            <a:ext cx="10515600" cy="282786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BMCC Hub Skill will help any student find the location of any office, providing the room number and in which building the office is.</a:t>
            </a:r>
          </a:p>
          <a:p>
            <a:pPr marL="0" indent="0">
              <a:buNone/>
            </a:pPr>
            <a:r>
              <a:rPr lang="en-US" dirty="0"/>
              <a:t>Also, you can ask for an upcoming event, and Alexa will tell you the next event available at BMCC and where to find it.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1B9CBC7-F796-2449-8DEE-ACA61118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467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36F4-B52A-3A4D-8E6F-1AB591F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D3894-2B2A-0946-B23F-1A67250B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597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			 “</a:t>
            </a:r>
            <a:r>
              <a:rPr lang="en-US" i="1" dirty="0"/>
              <a:t>I never have time to be on my phone"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 		    “I always miss my favorite event!”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		  “I want to be part of an active college”</a:t>
            </a:r>
          </a:p>
          <a:p>
            <a:pPr marL="0" indent="0">
              <a:buNone/>
            </a:pPr>
            <a:r>
              <a:rPr lang="en-US" dirty="0"/>
              <a:t>		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0DE0D-8A12-E846-B53B-24D54D31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051050"/>
            <a:ext cx="2342510" cy="143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2BA72-8846-F14C-9678-AF2145A0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404" y="3347924"/>
            <a:ext cx="2371006" cy="1581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E4874-C5EC-3445-8011-F0B70F17D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4605866"/>
            <a:ext cx="2545710" cy="169714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8598F0D-A793-C344-9D09-5031610A3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486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0833-A02B-E54F-9862-4FBFDF8A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Solution: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F93DA-20D4-7548-B59B-F74060A6D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320800"/>
          </a:xfrm>
          <a:solidFill>
            <a:schemeClr val="bg1"/>
          </a:solidFill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F92F3-4813-CD41-BBC6-C544DF9F0E16}"/>
              </a:ext>
            </a:extLst>
          </p:cNvPr>
          <p:cNvCxnSpPr/>
          <p:nvPr/>
        </p:nvCxnSpPr>
        <p:spPr>
          <a:xfrm>
            <a:off x="0" y="1320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952D66-676E-D440-8992-A2500FAE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6" y="2434909"/>
            <a:ext cx="4938890" cy="2963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7F97F3-9A10-4640-9670-EC407BEBF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94" y="2641601"/>
            <a:ext cx="3703834" cy="2306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0F0CC-498F-CE47-8E41-84C0C8D48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10" y="2434909"/>
            <a:ext cx="4938890" cy="2963334"/>
          </a:xfrm>
          <a:prstGeom prst="rect">
            <a:avLst/>
          </a:prstGeom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9D8BE6AE-6365-1E47-8D6F-2AC1EE2E9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891" y="3193774"/>
            <a:ext cx="1289788" cy="12897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1BF9D3-01B4-9F47-B416-FC7982B343FF}"/>
              </a:ext>
            </a:extLst>
          </p:cNvPr>
          <p:cNvSpPr/>
          <p:nvPr/>
        </p:nvSpPr>
        <p:spPr>
          <a:xfrm>
            <a:off x="7162555" y="2648216"/>
            <a:ext cx="514871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drive.google.com</a:t>
            </a:r>
            <a:r>
              <a:rPr lang="en-US" sz="900" dirty="0"/>
              <a:t>/</a:t>
            </a:r>
            <a:r>
              <a:rPr lang="en-US" sz="900" dirty="0" err="1"/>
              <a:t>open?id</a:t>
            </a:r>
            <a:r>
              <a:rPr lang="en-US" sz="900" dirty="0"/>
              <a:t>=1aUbH-uKkaVvSbZFlNo_3gPZyCyMgX85V</a:t>
            </a:r>
          </a:p>
        </p:txBody>
      </p:sp>
    </p:spTree>
    <p:extLst>
      <p:ext uri="{BB962C8B-B14F-4D97-AF65-F5344CB8AC3E}">
        <p14:creationId xmlns:p14="http://schemas.microsoft.com/office/powerpoint/2010/main" val="1724450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36F4-B52A-3A4D-8E6F-1AB591F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Services: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D2F2C1-6DCD-E24C-B05D-AD21741CD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912388"/>
              </p:ext>
            </p:extLst>
          </p:nvPr>
        </p:nvGraphicFramePr>
        <p:xfrm>
          <a:off x="838200" y="1825624"/>
          <a:ext cx="10515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8598F0D-A793-C344-9D09-5031610A3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FC76D0-4C20-D54E-BD12-D9D2E4578DD4}"/>
              </a:ext>
            </a:extLst>
          </p:cNvPr>
          <p:cNvCxnSpPr/>
          <p:nvPr/>
        </p:nvCxnSpPr>
        <p:spPr>
          <a:xfrm>
            <a:off x="0" y="124358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622826-F7E1-EF40-8650-543B59BF5A6E}"/>
              </a:ext>
            </a:extLst>
          </p:cNvPr>
          <p:cNvSpPr/>
          <p:nvPr/>
        </p:nvSpPr>
        <p:spPr>
          <a:xfrm>
            <a:off x="838198" y="1805184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05E25-B85F-6D4D-83F9-FEF36CE4D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2057443"/>
            <a:ext cx="1814791" cy="108585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778E6D-AF03-9E42-9A24-47EA6D659668}"/>
              </a:ext>
            </a:extLst>
          </p:cNvPr>
          <p:cNvSpPr/>
          <p:nvPr/>
        </p:nvSpPr>
        <p:spPr>
          <a:xfrm>
            <a:off x="838200" y="3365101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764524-476E-DE48-813D-5D1185CC791E}"/>
              </a:ext>
            </a:extLst>
          </p:cNvPr>
          <p:cNvSpPr/>
          <p:nvPr/>
        </p:nvSpPr>
        <p:spPr>
          <a:xfrm>
            <a:off x="838199" y="4978330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EE35CD-A418-864F-B846-1EA995A8C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4861254"/>
            <a:ext cx="1779717" cy="17797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103E27-5E9E-694E-A5F7-1CA89C950B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744" y="3378211"/>
            <a:ext cx="1429278" cy="14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41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8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0833-A02B-E54F-9862-4FBFDF8A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Future Work: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F93DA-20D4-7548-B59B-F74060A6D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320800"/>
          </a:xfrm>
          <a:solidFill>
            <a:schemeClr val="bg1"/>
          </a:solidFill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F92F3-4813-CD41-BBC6-C544DF9F0E16}"/>
              </a:ext>
            </a:extLst>
          </p:cNvPr>
          <p:cNvCxnSpPr/>
          <p:nvPr/>
        </p:nvCxnSpPr>
        <p:spPr>
          <a:xfrm>
            <a:off x="0" y="1320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D4B0B9-0832-4C40-835F-77236A834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359741"/>
              </p:ext>
            </p:extLst>
          </p:nvPr>
        </p:nvGraphicFramePr>
        <p:xfrm>
          <a:off x="406399" y="1828801"/>
          <a:ext cx="6316135" cy="474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193DA2-3EDE-7740-B0B7-BE06954E9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5824" y="1325563"/>
            <a:ext cx="4456176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B36A86-74A5-4C42-88A1-DDDB744349A1}"/>
              </a:ext>
            </a:extLst>
          </p:cNvPr>
          <p:cNvSpPr txBox="1"/>
          <p:nvPr/>
        </p:nvSpPr>
        <p:spPr>
          <a:xfrm>
            <a:off x="3017520" y="2450592"/>
            <a:ext cx="7351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 You All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E779D4-8977-CE4C-A239-8F0FDA0D918B}"/>
              </a:ext>
            </a:extLst>
          </p:cNvPr>
          <p:cNvSpPr/>
          <p:nvPr/>
        </p:nvSpPr>
        <p:spPr>
          <a:xfrm>
            <a:off x="1" y="6473952"/>
            <a:ext cx="12191999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A6488-65CF-6940-A36B-E5C40CDD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4713622"/>
            <a:ext cx="4005071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369EEA-0A38-0145-A570-B157FDD541E7}"/>
              </a:ext>
            </a:extLst>
          </p:cNvPr>
          <p:cNvSpPr txBox="1"/>
          <p:nvPr/>
        </p:nvSpPr>
        <p:spPr>
          <a:xfrm>
            <a:off x="7872984" y="6381619"/>
            <a:ext cx="4736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BMCC HACKATHON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00291-9ED6-654C-ABCC-BDE629CBC0B3}"/>
              </a:ext>
            </a:extLst>
          </p:cNvPr>
          <p:cNvSpPr txBox="1"/>
          <p:nvPr/>
        </p:nvSpPr>
        <p:spPr>
          <a:xfrm>
            <a:off x="0" y="6473952"/>
            <a:ext cx="400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</a:rPr>
              <a:t>The Dream Team</a:t>
            </a:r>
          </a:p>
        </p:txBody>
      </p:sp>
    </p:spTree>
    <p:extLst>
      <p:ext uri="{BB962C8B-B14F-4D97-AF65-F5344CB8AC3E}">
        <p14:creationId xmlns:p14="http://schemas.microsoft.com/office/powerpoint/2010/main" val="22701734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166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-BMCC HUB- Jairo Molina Eddie Ozuna Damiano Canali Myat Thu Ko</vt:lpstr>
      <vt:lpstr>The Dream Team Members:</vt:lpstr>
      <vt:lpstr>Brief description:</vt:lpstr>
      <vt:lpstr>Purpose:</vt:lpstr>
      <vt:lpstr>Solution: </vt:lpstr>
      <vt:lpstr>Services:</vt:lpstr>
      <vt:lpstr>Future Work: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BMCC Hub</dc:title>
  <dc:creator>Damiano Canali</dc:creator>
  <cp:lastModifiedBy>Damiano Canali</cp:lastModifiedBy>
  <cp:revision>22</cp:revision>
  <dcterms:created xsi:type="dcterms:W3CDTF">2019-04-06T18:12:27Z</dcterms:created>
  <dcterms:modified xsi:type="dcterms:W3CDTF">2019-04-06T23:17:03Z</dcterms:modified>
</cp:coreProperties>
</file>